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1E78-C082-43C0-9030-F833FEC7F4A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D5C-E0B2-47BD-B490-04253AA6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5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1E78-C082-43C0-9030-F833FEC7F4A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D5C-E0B2-47BD-B490-04253AA6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4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1E78-C082-43C0-9030-F833FEC7F4A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D5C-E0B2-47BD-B490-04253AA6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8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1E78-C082-43C0-9030-F833FEC7F4A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D5C-E0B2-47BD-B490-04253AA6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1E78-C082-43C0-9030-F833FEC7F4A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D5C-E0B2-47BD-B490-04253AA6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0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1E78-C082-43C0-9030-F833FEC7F4A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D5C-E0B2-47BD-B490-04253AA6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1E78-C082-43C0-9030-F833FEC7F4A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D5C-E0B2-47BD-B490-04253AA6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1E78-C082-43C0-9030-F833FEC7F4A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D5C-E0B2-47BD-B490-04253AA6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2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1E78-C082-43C0-9030-F833FEC7F4A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D5C-E0B2-47BD-B490-04253AA6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1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1E78-C082-43C0-9030-F833FEC7F4A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D5C-E0B2-47BD-B490-04253AA6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2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1E78-C082-43C0-9030-F833FEC7F4A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1AD5C-E0B2-47BD-B490-04253AA6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2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1E78-C082-43C0-9030-F833FEC7F4A0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1AD5C-E0B2-47BD-B490-04253AA67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6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654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e131488</dc:creator>
  <cp:lastModifiedBy>e131488</cp:lastModifiedBy>
  <cp:revision>1</cp:revision>
  <dcterms:created xsi:type="dcterms:W3CDTF">2015-09-29T20:59:57Z</dcterms:created>
  <dcterms:modified xsi:type="dcterms:W3CDTF">2015-09-29T21:00:57Z</dcterms:modified>
</cp:coreProperties>
</file>